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56" r:id="rId4"/>
    <p:sldId id="257" r:id="rId5"/>
    <p:sldId id="263" r:id="rId6"/>
    <p:sldId id="258" r:id="rId7"/>
    <p:sldId id="259" r:id="rId8"/>
    <p:sldId id="261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3064" y="-20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1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22A8F-C0AB-CB43-87AD-84BF2F74CB6F}" type="datetimeFigureOut">
              <a:rPr lang="en-US" smtClean="0"/>
              <a:t>17-07-07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F4AA8-A72F-F746-96EB-B5DFCA8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xmlns:p14="http://schemas.microsoft.com/office/powerpoint/2010/main" spd="med" advClick="0" advTm="8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k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22" y="1893969"/>
            <a:ext cx="4417852" cy="2335687"/>
          </a:xfrm>
          <a:prstGeom prst="rect">
            <a:avLst/>
          </a:prstGeom>
        </p:spPr>
      </p:pic>
      <p:pic>
        <p:nvPicPr>
          <p:cNvPr id="7" name="Picture 6" descr="icons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24" y="3781850"/>
            <a:ext cx="3589266" cy="940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5" b="47350"/>
          <a:stretch/>
        </p:blipFill>
        <p:spPr>
          <a:xfrm>
            <a:off x="4603924" y="1"/>
            <a:ext cx="4615806" cy="2730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5653"/>
          <a:stretch/>
        </p:blipFill>
        <p:spPr>
          <a:xfrm>
            <a:off x="6248400" y="3378200"/>
            <a:ext cx="2895600" cy="17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5" b="48889"/>
          <a:stretch/>
        </p:blipFill>
        <p:spPr>
          <a:xfrm>
            <a:off x="3949700" y="0"/>
            <a:ext cx="51943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5653"/>
          <a:stretch/>
        </p:blipFill>
        <p:spPr>
          <a:xfrm>
            <a:off x="6248400" y="3378200"/>
            <a:ext cx="2895600" cy="17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722" b="74321"/>
          <a:stretch/>
        </p:blipFill>
        <p:spPr>
          <a:xfrm>
            <a:off x="4089400" y="0"/>
            <a:ext cx="5054600" cy="132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9305" t="23703" r="32917" b="31852"/>
          <a:stretch/>
        </p:blipFill>
        <p:spPr>
          <a:xfrm>
            <a:off x="4508500" y="1219200"/>
            <a:ext cx="1625600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67736" t="12098" r="-2320" b="45432"/>
          <a:stretch/>
        </p:blipFill>
        <p:spPr>
          <a:xfrm>
            <a:off x="6464300" y="1320800"/>
            <a:ext cx="2082800" cy="218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5653"/>
          <a:stretch/>
        </p:blipFill>
        <p:spPr>
          <a:xfrm>
            <a:off x="6248400" y="3378200"/>
            <a:ext cx="2895600" cy="17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722" b="56049"/>
          <a:stretch/>
        </p:blipFill>
        <p:spPr>
          <a:xfrm>
            <a:off x="5918200" y="0"/>
            <a:ext cx="3225800" cy="226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1111" t="43951" b="39012"/>
          <a:stretch/>
        </p:blipFill>
        <p:spPr>
          <a:xfrm>
            <a:off x="5588000" y="2260600"/>
            <a:ext cx="3556000" cy="876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9028" t="88148" r="29583"/>
          <a:stretch/>
        </p:blipFill>
        <p:spPr>
          <a:xfrm>
            <a:off x="3568700" y="4533900"/>
            <a:ext cx="2870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5653"/>
          <a:stretch/>
        </p:blipFill>
        <p:spPr>
          <a:xfrm>
            <a:off x="6248400" y="3378200"/>
            <a:ext cx="2895600" cy="17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5653"/>
          <a:stretch/>
        </p:blipFill>
        <p:spPr>
          <a:xfrm>
            <a:off x="6248400" y="3378200"/>
            <a:ext cx="2895600" cy="1767383"/>
          </a:xfrm>
          <a:prstGeom prst="rect">
            <a:avLst/>
          </a:prstGeom>
        </p:spPr>
      </p:pic>
      <p:pic>
        <p:nvPicPr>
          <p:cNvPr id="6" name="Picture 5" descr="Ch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6700"/>
            <a:ext cx="4676394" cy="41117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87654" r="59861"/>
          <a:stretch/>
        </p:blipFill>
        <p:spPr>
          <a:xfrm>
            <a:off x="0" y="4508500"/>
            <a:ext cx="36703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0694" b="56296"/>
          <a:stretch/>
        </p:blipFill>
        <p:spPr>
          <a:xfrm>
            <a:off x="5549900" y="0"/>
            <a:ext cx="35941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417" b="46173"/>
          <a:stretch/>
        </p:blipFill>
        <p:spPr>
          <a:xfrm>
            <a:off x="4152900" y="0"/>
            <a:ext cx="4991100" cy="276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65653"/>
          <a:stretch/>
        </p:blipFill>
        <p:spPr>
          <a:xfrm>
            <a:off x="6248400" y="3378200"/>
            <a:ext cx="2895600" cy="17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F99D2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306" b="38272"/>
          <a:stretch/>
        </p:blipFill>
        <p:spPr>
          <a:xfrm>
            <a:off x="5422900" y="0"/>
            <a:ext cx="3721100" cy="317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300" y="603250"/>
            <a:ext cx="66093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9028" b="60494"/>
          <a:stretch/>
        </p:blipFill>
        <p:spPr>
          <a:xfrm>
            <a:off x="0" y="0"/>
            <a:ext cx="3746500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0972" t="26667"/>
          <a:stretch/>
        </p:blipFill>
        <p:spPr>
          <a:xfrm>
            <a:off x="3746500" y="1371600"/>
            <a:ext cx="5397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0</Words>
  <Application>Microsoft Macintosh PowerPoint</Application>
  <PresentationFormat>On-screen Show (16:9)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</dc:creator>
  <cp:lastModifiedBy>Mad</cp:lastModifiedBy>
  <cp:revision>41</cp:revision>
  <dcterms:created xsi:type="dcterms:W3CDTF">2017-04-07T18:36:46Z</dcterms:created>
  <dcterms:modified xsi:type="dcterms:W3CDTF">2017-07-07T20:07:06Z</dcterms:modified>
</cp:coreProperties>
</file>